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sldIdLst>
    <p:sldId id="256" r:id="rId2"/>
  </p:sldIdLst>
  <p:sldSz cx="28800425" cy="11879263"/>
  <p:notesSz cx="6858000" cy="9144000"/>
  <p:defaultTextStyle>
    <a:defPPr>
      <a:defRPr lang="en-US"/>
    </a:defPPr>
    <a:lvl1pPr marL="0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67"/>
    <p:restoredTop sz="94664"/>
  </p:normalViewPr>
  <p:slideViewPr>
    <p:cSldViewPr snapToGrid="0" snapToObjects="1">
      <p:cViewPr>
        <p:scale>
          <a:sx n="25" d="100"/>
          <a:sy n="25" d="100"/>
        </p:scale>
        <p:origin x="-1788" y="-1416"/>
      </p:cViewPr>
      <p:guideLst>
        <p:guide orient="horz" pos="3741"/>
        <p:guide pos="90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3" y="1944130"/>
            <a:ext cx="21600319" cy="4135743"/>
          </a:xfrm>
        </p:spPr>
        <p:txBody>
          <a:bodyPr anchor="b"/>
          <a:lstStyle>
            <a:lvl1pPr algn="ctr">
              <a:defRPr sz="1039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6239364"/>
            <a:ext cx="21600319" cy="2868071"/>
          </a:xfrm>
        </p:spPr>
        <p:txBody>
          <a:bodyPr/>
          <a:lstStyle>
            <a:lvl1pPr marL="0" indent="0" algn="ctr">
              <a:buNone/>
              <a:defRPr sz="4157"/>
            </a:lvl1pPr>
            <a:lvl2pPr marL="791962" indent="0" algn="ctr">
              <a:buNone/>
              <a:defRPr sz="3464"/>
            </a:lvl2pPr>
            <a:lvl3pPr marL="1583924" indent="0" algn="ctr">
              <a:buNone/>
              <a:defRPr sz="3118"/>
            </a:lvl3pPr>
            <a:lvl4pPr marL="2375886" indent="0" algn="ctr">
              <a:buNone/>
              <a:defRPr sz="2772"/>
            </a:lvl4pPr>
            <a:lvl5pPr marL="3167847" indent="0" algn="ctr">
              <a:buNone/>
              <a:defRPr sz="2772"/>
            </a:lvl5pPr>
            <a:lvl6pPr marL="3959809" indent="0" algn="ctr">
              <a:buNone/>
              <a:defRPr sz="2772"/>
            </a:lvl6pPr>
            <a:lvl7pPr marL="4751771" indent="0" algn="ctr">
              <a:buNone/>
              <a:defRPr sz="2772"/>
            </a:lvl7pPr>
            <a:lvl8pPr marL="5543733" indent="0" algn="ctr">
              <a:buNone/>
              <a:defRPr sz="2772"/>
            </a:lvl8pPr>
            <a:lvl9pPr marL="6335695" indent="0" algn="ctr">
              <a:buNone/>
              <a:defRPr sz="2772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4" y="632461"/>
            <a:ext cx="6210092" cy="1006712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29" y="632461"/>
            <a:ext cx="18270270" cy="1006712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2961568"/>
            <a:ext cx="24840367" cy="4941443"/>
          </a:xfrm>
        </p:spPr>
        <p:txBody>
          <a:bodyPr anchor="b"/>
          <a:lstStyle>
            <a:lvl1pPr>
              <a:defRPr sz="1039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7949758"/>
            <a:ext cx="24840367" cy="2598588"/>
          </a:xfrm>
        </p:spPr>
        <p:txBody>
          <a:bodyPr/>
          <a:lstStyle>
            <a:lvl1pPr marL="0" indent="0">
              <a:buNone/>
              <a:defRPr sz="4157">
                <a:solidFill>
                  <a:schemeClr val="tx1">
                    <a:tint val="75000"/>
                  </a:schemeClr>
                </a:solidFill>
              </a:defRPr>
            </a:lvl1pPr>
            <a:lvl2pPr marL="791962" indent="0">
              <a:buNone/>
              <a:defRPr sz="3464">
                <a:solidFill>
                  <a:schemeClr val="tx1">
                    <a:tint val="75000"/>
                  </a:schemeClr>
                </a:solidFill>
              </a:defRPr>
            </a:lvl2pPr>
            <a:lvl3pPr marL="1583924" indent="0">
              <a:buNone/>
              <a:defRPr sz="3118">
                <a:solidFill>
                  <a:schemeClr val="tx1">
                    <a:tint val="75000"/>
                  </a:schemeClr>
                </a:solidFill>
              </a:defRPr>
            </a:lvl3pPr>
            <a:lvl4pPr marL="2375886" indent="0">
              <a:buNone/>
              <a:defRPr sz="2772">
                <a:solidFill>
                  <a:schemeClr val="tx1">
                    <a:tint val="75000"/>
                  </a:schemeClr>
                </a:solidFill>
              </a:defRPr>
            </a:lvl4pPr>
            <a:lvl5pPr marL="3167847" indent="0">
              <a:buNone/>
              <a:defRPr sz="2772">
                <a:solidFill>
                  <a:schemeClr val="tx1">
                    <a:tint val="75000"/>
                  </a:schemeClr>
                </a:solidFill>
              </a:defRPr>
            </a:lvl5pPr>
            <a:lvl6pPr marL="3959809" indent="0">
              <a:buNone/>
              <a:defRPr sz="2772">
                <a:solidFill>
                  <a:schemeClr val="tx1">
                    <a:tint val="75000"/>
                  </a:schemeClr>
                </a:solidFill>
              </a:defRPr>
            </a:lvl6pPr>
            <a:lvl7pPr marL="4751771" indent="0">
              <a:buNone/>
              <a:defRPr sz="2772">
                <a:solidFill>
                  <a:schemeClr val="tx1">
                    <a:tint val="75000"/>
                  </a:schemeClr>
                </a:solidFill>
              </a:defRPr>
            </a:lvl7pPr>
            <a:lvl8pPr marL="5543733" indent="0">
              <a:buNone/>
              <a:defRPr sz="2772">
                <a:solidFill>
                  <a:schemeClr val="tx1">
                    <a:tint val="75000"/>
                  </a:schemeClr>
                </a:solidFill>
              </a:defRPr>
            </a:lvl8pPr>
            <a:lvl9pPr marL="6335695" indent="0">
              <a:buNone/>
              <a:defRPr sz="27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3162304"/>
            <a:ext cx="12240181" cy="75372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3162304"/>
            <a:ext cx="12240181" cy="75372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632462"/>
            <a:ext cx="24840367" cy="229610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1" y="2912070"/>
            <a:ext cx="12183929" cy="1427161"/>
          </a:xfrm>
        </p:spPr>
        <p:txBody>
          <a:bodyPr anchor="b"/>
          <a:lstStyle>
            <a:lvl1pPr marL="0" indent="0">
              <a:buNone/>
              <a:defRPr sz="4157" b="1"/>
            </a:lvl1pPr>
            <a:lvl2pPr marL="791962" indent="0">
              <a:buNone/>
              <a:defRPr sz="3464" b="1"/>
            </a:lvl2pPr>
            <a:lvl3pPr marL="1583924" indent="0">
              <a:buNone/>
              <a:defRPr sz="3118" b="1"/>
            </a:lvl3pPr>
            <a:lvl4pPr marL="2375886" indent="0">
              <a:buNone/>
              <a:defRPr sz="2772" b="1"/>
            </a:lvl4pPr>
            <a:lvl5pPr marL="3167847" indent="0">
              <a:buNone/>
              <a:defRPr sz="2772" b="1"/>
            </a:lvl5pPr>
            <a:lvl6pPr marL="3959809" indent="0">
              <a:buNone/>
              <a:defRPr sz="2772" b="1"/>
            </a:lvl6pPr>
            <a:lvl7pPr marL="4751771" indent="0">
              <a:buNone/>
              <a:defRPr sz="2772" b="1"/>
            </a:lvl7pPr>
            <a:lvl8pPr marL="5543733" indent="0">
              <a:buNone/>
              <a:defRPr sz="2772" b="1"/>
            </a:lvl8pPr>
            <a:lvl9pPr marL="6335695" indent="0">
              <a:buNone/>
              <a:defRPr sz="27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1" y="4339231"/>
            <a:ext cx="12183929" cy="638235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5" y="2912070"/>
            <a:ext cx="12243932" cy="1427161"/>
          </a:xfrm>
        </p:spPr>
        <p:txBody>
          <a:bodyPr anchor="b"/>
          <a:lstStyle>
            <a:lvl1pPr marL="0" indent="0">
              <a:buNone/>
              <a:defRPr sz="4157" b="1"/>
            </a:lvl1pPr>
            <a:lvl2pPr marL="791962" indent="0">
              <a:buNone/>
              <a:defRPr sz="3464" b="1"/>
            </a:lvl2pPr>
            <a:lvl3pPr marL="1583924" indent="0">
              <a:buNone/>
              <a:defRPr sz="3118" b="1"/>
            </a:lvl3pPr>
            <a:lvl4pPr marL="2375886" indent="0">
              <a:buNone/>
              <a:defRPr sz="2772" b="1"/>
            </a:lvl4pPr>
            <a:lvl5pPr marL="3167847" indent="0">
              <a:buNone/>
              <a:defRPr sz="2772" b="1"/>
            </a:lvl5pPr>
            <a:lvl6pPr marL="3959809" indent="0">
              <a:buNone/>
              <a:defRPr sz="2772" b="1"/>
            </a:lvl6pPr>
            <a:lvl7pPr marL="4751771" indent="0">
              <a:buNone/>
              <a:defRPr sz="2772" b="1"/>
            </a:lvl7pPr>
            <a:lvl8pPr marL="5543733" indent="0">
              <a:buNone/>
              <a:defRPr sz="2772" b="1"/>
            </a:lvl8pPr>
            <a:lvl9pPr marL="6335695" indent="0">
              <a:buNone/>
              <a:defRPr sz="27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5" y="4339231"/>
            <a:ext cx="12243932" cy="638235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791951"/>
            <a:ext cx="9288886" cy="2771828"/>
          </a:xfrm>
        </p:spPr>
        <p:txBody>
          <a:bodyPr anchor="b"/>
          <a:lstStyle>
            <a:lvl1pPr>
              <a:defRPr sz="554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1710395"/>
            <a:ext cx="14580215" cy="8441976"/>
          </a:xfrm>
        </p:spPr>
        <p:txBody>
          <a:bodyPr/>
          <a:lstStyle>
            <a:lvl1pPr>
              <a:defRPr sz="5543"/>
            </a:lvl1pPr>
            <a:lvl2pPr>
              <a:defRPr sz="4850"/>
            </a:lvl2pPr>
            <a:lvl3pPr>
              <a:defRPr sz="4157"/>
            </a:lvl3pPr>
            <a:lvl4pPr>
              <a:defRPr sz="3464"/>
            </a:lvl4pPr>
            <a:lvl5pPr>
              <a:defRPr sz="3464"/>
            </a:lvl5pPr>
            <a:lvl6pPr>
              <a:defRPr sz="3464"/>
            </a:lvl6pPr>
            <a:lvl7pPr>
              <a:defRPr sz="3464"/>
            </a:lvl7pPr>
            <a:lvl8pPr>
              <a:defRPr sz="3464"/>
            </a:lvl8pPr>
            <a:lvl9pPr>
              <a:defRPr sz="346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563779"/>
            <a:ext cx="9288886" cy="6602341"/>
          </a:xfrm>
        </p:spPr>
        <p:txBody>
          <a:bodyPr/>
          <a:lstStyle>
            <a:lvl1pPr marL="0" indent="0">
              <a:buNone/>
              <a:defRPr sz="2772"/>
            </a:lvl1pPr>
            <a:lvl2pPr marL="791962" indent="0">
              <a:buNone/>
              <a:defRPr sz="2425"/>
            </a:lvl2pPr>
            <a:lvl3pPr marL="1583924" indent="0">
              <a:buNone/>
              <a:defRPr sz="2079"/>
            </a:lvl3pPr>
            <a:lvl4pPr marL="2375886" indent="0">
              <a:buNone/>
              <a:defRPr sz="1732"/>
            </a:lvl4pPr>
            <a:lvl5pPr marL="3167847" indent="0">
              <a:buNone/>
              <a:defRPr sz="1732"/>
            </a:lvl5pPr>
            <a:lvl6pPr marL="3959809" indent="0">
              <a:buNone/>
              <a:defRPr sz="1732"/>
            </a:lvl6pPr>
            <a:lvl7pPr marL="4751771" indent="0">
              <a:buNone/>
              <a:defRPr sz="1732"/>
            </a:lvl7pPr>
            <a:lvl8pPr marL="5543733" indent="0">
              <a:buNone/>
              <a:defRPr sz="1732"/>
            </a:lvl8pPr>
            <a:lvl9pPr marL="6335695" indent="0">
              <a:buNone/>
              <a:defRPr sz="173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791951"/>
            <a:ext cx="9288886" cy="2771828"/>
          </a:xfrm>
        </p:spPr>
        <p:txBody>
          <a:bodyPr anchor="b"/>
          <a:lstStyle>
            <a:lvl1pPr>
              <a:defRPr sz="554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1710395"/>
            <a:ext cx="14580215" cy="8441976"/>
          </a:xfrm>
        </p:spPr>
        <p:txBody>
          <a:bodyPr anchor="t"/>
          <a:lstStyle>
            <a:lvl1pPr marL="0" indent="0">
              <a:buNone/>
              <a:defRPr sz="5543"/>
            </a:lvl1pPr>
            <a:lvl2pPr marL="791962" indent="0">
              <a:buNone/>
              <a:defRPr sz="4850"/>
            </a:lvl2pPr>
            <a:lvl3pPr marL="1583924" indent="0">
              <a:buNone/>
              <a:defRPr sz="4157"/>
            </a:lvl3pPr>
            <a:lvl4pPr marL="2375886" indent="0">
              <a:buNone/>
              <a:defRPr sz="3464"/>
            </a:lvl4pPr>
            <a:lvl5pPr marL="3167847" indent="0">
              <a:buNone/>
              <a:defRPr sz="3464"/>
            </a:lvl5pPr>
            <a:lvl6pPr marL="3959809" indent="0">
              <a:buNone/>
              <a:defRPr sz="3464"/>
            </a:lvl6pPr>
            <a:lvl7pPr marL="4751771" indent="0">
              <a:buNone/>
              <a:defRPr sz="3464"/>
            </a:lvl7pPr>
            <a:lvl8pPr marL="5543733" indent="0">
              <a:buNone/>
              <a:defRPr sz="3464"/>
            </a:lvl8pPr>
            <a:lvl9pPr marL="6335695" indent="0">
              <a:buNone/>
              <a:defRPr sz="3464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563779"/>
            <a:ext cx="9288886" cy="6602341"/>
          </a:xfrm>
        </p:spPr>
        <p:txBody>
          <a:bodyPr/>
          <a:lstStyle>
            <a:lvl1pPr marL="0" indent="0">
              <a:buNone/>
              <a:defRPr sz="2772"/>
            </a:lvl1pPr>
            <a:lvl2pPr marL="791962" indent="0">
              <a:buNone/>
              <a:defRPr sz="2425"/>
            </a:lvl2pPr>
            <a:lvl3pPr marL="1583924" indent="0">
              <a:buNone/>
              <a:defRPr sz="2079"/>
            </a:lvl3pPr>
            <a:lvl4pPr marL="2375886" indent="0">
              <a:buNone/>
              <a:defRPr sz="1732"/>
            </a:lvl4pPr>
            <a:lvl5pPr marL="3167847" indent="0">
              <a:buNone/>
              <a:defRPr sz="1732"/>
            </a:lvl5pPr>
            <a:lvl6pPr marL="3959809" indent="0">
              <a:buNone/>
              <a:defRPr sz="1732"/>
            </a:lvl6pPr>
            <a:lvl7pPr marL="4751771" indent="0">
              <a:buNone/>
              <a:defRPr sz="1732"/>
            </a:lvl7pPr>
            <a:lvl8pPr marL="5543733" indent="0">
              <a:buNone/>
              <a:defRPr sz="1732"/>
            </a:lvl8pPr>
            <a:lvl9pPr marL="6335695" indent="0">
              <a:buNone/>
              <a:defRPr sz="173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632462"/>
            <a:ext cx="24840367" cy="2296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3162304"/>
            <a:ext cx="24840367" cy="7537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11010318"/>
            <a:ext cx="6480096" cy="632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11010318"/>
            <a:ext cx="9720143" cy="632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11010318"/>
            <a:ext cx="6480096" cy="632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84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1583924" rtl="0" eaLnBrk="1" latinLnBrk="0" hangingPunct="1">
        <a:lnSpc>
          <a:spcPct val="90000"/>
        </a:lnSpc>
        <a:spcBef>
          <a:spcPct val="0"/>
        </a:spcBef>
        <a:buNone/>
        <a:defRPr sz="76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5981" indent="-395981" algn="l" defTabSz="1583924" rtl="0" eaLnBrk="1" latinLnBrk="0" hangingPunct="1">
        <a:lnSpc>
          <a:spcPct val="90000"/>
        </a:lnSpc>
        <a:spcBef>
          <a:spcPts val="1732"/>
        </a:spcBef>
        <a:buFont typeface="Arial" panose="020B0604020202020204" pitchFamily="34" charset="0"/>
        <a:buChar char="•"/>
        <a:defRPr sz="4850" kern="1200">
          <a:solidFill>
            <a:schemeClr val="tx1"/>
          </a:solidFill>
          <a:latin typeface="+mn-lt"/>
          <a:ea typeface="+mn-ea"/>
          <a:cs typeface="+mn-cs"/>
        </a:defRPr>
      </a:lvl1pPr>
      <a:lvl2pPr marL="1187943" indent="-395981" algn="l" defTabSz="1583924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4157" kern="1200">
          <a:solidFill>
            <a:schemeClr val="tx1"/>
          </a:solidFill>
          <a:latin typeface="+mn-lt"/>
          <a:ea typeface="+mn-ea"/>
          <a:cs typeface="+mn-cs"/>
        </a:defRPr>
      </a:lvl2pPr>
      <a:lvl3pPr marL="1979905" indent="-395981" algn="l" defTabSz="1583924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3464" kern="1200">
          <a:solidFill>
            <a:schemeClr val="tx1"/>
          </a:solidFill>
          <a:latin typeface="+mn-lt"/>
          <a:ea typeface="+mn-ea"/>
          <a:cs typeface="+mn-cs"/>
        </a:defRPr>
      </a:lvl3pPr>
      <a:lvl4pPr marL="2771866" indent="-395981" algn="l" defTabSz="1583924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4pPr>
      <a:lvl5pPr marL="3563828" indent="-395981" algn="l" defTabSz="1583924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5pPr>
      <a:lvl6pPr marL="4355790" indent="-395981" algn="l" defTabSz="1583924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6pPr>
      <a:lvl7pPr marL="5147752" indent="-395981" algn="l" defTabSz="1583924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7pPr>
      <a:lvl8pPr marL="5939714" indent="-395981" algn="l" defTabSz="1583924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8pPr>
      <a:lvl9pPr marL="6731676" indent="-395981" algn="l" defTabSz="1583924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3924" rtl="0" eaLnBrk="1" latinLnBrk="0" hangingPunct="1">
        <a:defRPr sz="3118" kern="1200">
          <a:solidFill>
            <a:schemeClr val="tx1"/>
          </a:solidFill>
          <a:latin typeface="+mn-lt"/>
          <a:ea typeface="+mn-ea"/>
          <a:cs typeface="+mn-cs"/>
        </a:defRPr>
      </a:lvl1pPr>
      <a:lvl2pPr marL="791962" algn="l" defTabSz="1583924" rtl="0" eaLnBrk="1" latinLnBrk="0" hangingPunct="1"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583924" algn="l" defTabSz="1583924" rtl="0" eaLnBrk="1" latinLnBrk="0" hangingPunct="1"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375886" algn="l" defTabSz="1583924" rtl="0" eaLnBrk="1" latinLnBrk="0" hangingPunct="1">
        <a:defRPr sz="3118" kern="1200">
          <a:solidFill>
            <a:schemeClr val="tx1"/>
          </a:solidFill>
          <a:latin typeface="+mn-lt"/>
          <a:ea typeface="+mn-ea"/>
          <a:cs typeface="+mn-cs"/>
        </a:defRPr>
      </a:lvl4pPr>
      <a:lvl5pPr marL="3167847" algn="l" defTabSz="1583924" rtl="0" eaLnBrk="1" latinLnBrk="0" hangingPunct="1">
        <a:defRPr sz="3118" kern="1200">
          <a:solidFill>
            <a:schemeClr val="tx1"/>
          </a:solidFill>
          <a:latin typeface="+mn-lt"/>
          <a:ea typeface="+mn-ea"/>
          <a:cs typeface="+mn-cs"/>
        </a:defRPr>
      </a:lvl5pPr>
      <a:lvl6pPr marL="3959809" algn="l" defTabSz="1583924" rtl="0" eaLnBrk="1" latinLnBrk="0" hangingPunct="1">
        <a:defRPr sz="3118" kern="1200">
          <a:solidFill>
            <a:schemeClr val="tx1"/>
          </a:solidFill>
          <a:latin typeface="+mn-lt"/>
          <a:ea typeface="+mn-ea"/>
          <a:cs typeface="+mn-cs"/>
        </a:defRPr>
      </a:lvl6pPr>
      <a:lvl7pPr marL="4751771" algn="l" defTabSz="1583924" rtl="0" eaLnBrk="1" latinLnBrk="0" hangingPunct="1">
        <a:defRPr sz="3118" kern="1200">
          <a:solidFill>
            <a:schemeClr val="tx1"/>
          </a:solidFill>
          <a:latin typeface="+mn-lt"/>
          <a:ea typeface="+mn-ea"/>
          <a:cs typeface="+mn-cs"/>
        </a:defRPr>
      </a:lvl7pPr>
      <a:lvl8pPr marL="5543733" algn="l" defTabSz="1583924" rtl="0" eaLnBrk="1" latinLnBrk="0" hangingPunct="1">
        <a:defRPr sz="3118" kern="1200">
          <a:solidFill>
            <a:schemeClr val="tx1"/>
          </a:solidFill>
          <a:latin typeface="+mn-lt"/>
          <a:ea typeface="+mn-ea"/>
          <a:cs typeface="+mn-cs"/>
        </a:defRPr>
      </a:lvl8pPr>
      <a:lvl9pPr marL="6335695" algn="l" defTabSz="1583924" rtl="0" eaLnBrk="1" latinLnBrk="0" hangingPunct="1">
        <a:defRPr sz="31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Resilio Sync\SkinnerLab\Usages\HC_DB_Analyses\HC_DB_Numbers_Reversed\SDprox1PoolExamples_ED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4" y="466207"/>
            <a:ext cx="14205411" cy="1136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Resilio Sync\SkinnerLab\Usages\HC_DB_Analyses\HC_DB_Numbers_Reversed\SDprox2PoolExamples_ED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3387" y="466207"/>
            <a:ext cx="14205411" cy="1136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5744877" y="-233964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SDprox1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9950091" y="-233964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246</TotalTime>
  <Words>2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Skinner Lab</cp:lastModifiedBy>
  <cp:revision>61</cp:revision>
  <cp:lastPrinted>2018-01-27T04:29:57Z</cp:lastPrinted>
  <dcterms:created xsi:type="dcterms:W3CDTF">2017-03-24T17:03:41Z</dcterms:created>
  <dcterms:modified xsi:type="dcterms:W3CDTF">2018-02-01T20:00:52Z</dcterms:modified>
</cp:coreProperties>
</file>

<file path=docProps/thumbnail.jpeg>
</file>